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84A8-CA83-4B86-905E-FA0F49852E3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ED39-A180-473C-BC00-5C33D45B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051" name="Picture 2" descr="C:\Users\User\Desktop\KORONA NASTAVA\SVET OKO NAS JA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509510" cy="205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21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sr-Latn-R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Данашњи наслов је:</a:t>
            </a:r>
            <a:br>
              <a:rPr lang="sr-Cyrl-R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Дељење, сабирање,    одузимање </a:t>
            </a:r>
            <a:b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Заграде</a:t>
            </a:r>
            <a:b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Пажљиво пратите следеће примере</a:t>
            </a:r>
            <a:r>
              <a:rPr lang="sr-Cyrl-R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Cyrl-R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</a:t>
            </a:r>
            <a: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r>
              <a:rPr lang="sr-Cyrl-RS" sz="2800" dirty="0" smtClean="0">
                <a:solidFill>
                  <a:srgbClr val="002060"/>
                </a:solidFill>
              </a:rPr>
              <a:t/>
            </a:r>
            <a:br>
              <a:rPr lang="sr-Cyrl-RS" sz="2800" dirty="0" smtClean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700" dirty="0" smtClean="0"/>
              <a:t>1. У продавници је 35 флаша сока од јагода и 5 пута мање флаша сока од поморанџе. Колико је укупно флаша у продавници?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sz="2400" dirty="0" smtClean="0"/>
              <a:t>Како ћемо то израчунати?</a:t>
            </a:r>
            <a:endParaRPr lang="sr-Cyrl-RS" sz="2400" dirty="0"/>
          </a:p>
          <a:p>
            <a:pPr>
              <a:buNone/>
            </a:pPr>
            <a:r>
              <a:rPr lang="sr-Cyrl-RS" sz="2400" dirty="0" smtClean="0"/>
              <a:t>Флаше сока од јагода  </a:t>
            </a:r>
            <a:r>
              <a:rPr lang="sr-Cyrl-RS" sz="2400" dirty="0" smtClean="0">
                <a:solidFill>
                  <a:srgbClr val="C00000"/>
                </a:solidFill>
              </a:rPr>
              <a:t>35</a:t>
            </a:r>
          </a:p>
          <a:p>
            <a:pPr>
              <a:buNone/>
            </a:pPr>
            <a:r>
              <a:rPr lang="sr-Cyrl-RS" sz="2400" dirty="0" smtClean="0"/>
              <a:t>Флаше сока од поморанџе </a:t>
            </a:r>
            <a:r>
              <a:rPr lang="sr-Cyrl-RS" sz="2400" dirty="0" smtClean="0">
                <a:solidFill>
                  <a:srgbClr val="C00000"/>
                </a:solidFill>
              </a:rPr>
              <a:t> 35:5</a:t>
            </a:r>
          </a:p>
          <a:p>
            <a:pPr>
              <a:buNone/>
            </a:pPr>
            <a:r>
              <a:rPr lang="sr-Cyrl-RS" sz="2400" dirty="0" smtClean="0"/>
              <a:t>Рачунамо: </a:t>
            </a:r>
            <a:r>
              <a:rPr lang="sr-Cyrl-RS" dirty="0" smtClean="0"/>
              <a:t>	</a:t>
            </a:r>
          </a:p>
          <a:p>
            <a:pPr>
              <a:buNone/>
            </a:pPr>
            <a:r>
              <a:rPr lang="sr-Cyrl-RS" sz="6000" dirty="0" smtClean="0"/>
              <a:t>35+35:5=35+7=42</a:t>
            </a:r>
          </a:p>
          <a:p>
            <a:pPr>
              <a:buNone/>
            </a:pPr>
            <a:r>
              <a:rPr lang="sr-Cyrl-RS" sz="2800" dirty="0" smtClean="0"/>
              <a:t>Укупно је 42 флаше у продавници.</a:t>
            </a:r>
          </a:p>
          <a:p>
            <a:pPr>
              <a:buNone/>
            </a:pPr>
            <a:endParaRPr lang="sr-Cyrl-RS" sz="2800" dirty="0"/>
          </a:p>
          <a:p>
            <a:pPr>
              <a:buNone/>
            </a:pPr>
            <a:r>
              <a:rPr lang="sr-Cyrl-RS" sz="2800" dirty="0" smtClean="0">
                <a:solidFill>
                  <a:srgbClr val="C00000"/>
                </a:solidFill>
              </a:rPr>
              <a:t>У изразима са дељењем и сабирањем, дељење има предност. </a:t>
            </a:r>
            <a:r>
              <a:rPr lang="sr-Cyrl-RS" sz="2800" dirty="0">
                <a:solidFill>
                  <a:srgbClr val="C00000"/>
                </a:solidFill>
              </a:rPr>
              <a:t> </a:t>
            </a:r>
            <a:r>
              <a:rPr lang="sr-Cyrl-RS" sz="2800" dirty="0" smtClean="0">
                <a:solidFill>
                  <a:srgbClr val="C00000"/>
                </a:solidFill>
              </a:rPr>
              <a:t>Прво делимо а потом сабирамо.</a:t>
            </a:r>
          </a:p>
          <a:p>
            <a:pPr>
              <a:buNone/>
            </a:pPr>
            <a:endParaRPr lang="sr-Cyrl-R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Curved Down Arrow 3"/>
          <p:cNvSpPr/>
          <p:nvPr/>
        </p:nvSpPr>
        <p:spPr>
          <a:xfrm>
            <a:off x="2357422" y="2928934"/>
            <a:ext cx="2357454" cy="50006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14480" y="4000504"/>
            <a:ext cx="135732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2. </a:t>
            </a:r>
            <a:r>
              <a:rPr lang="sr-Cyrl-RS" sz="3600" dirty="0" smtClean="0"/>
              <a:t>У јату је било 24 птице. Једна половина је у исто време одлетела из јата. Колико птица је остало у јату?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400" dirty="0" smtClean="0"/>
              <a:t>Како ћемо ово израчунати?</a:t>
            </a:r>
            <a:endParaRPr lang="sr-Cyrl-RS" sz="2400" dirty="0"/>
          </a:p>
          <a:p>
            <a:pPr>
              <a:buNone/>
            </a:pPr>
            <a:r>
              <a:rPr lang="sr-Cyrl-RS" sz="2400" dirty="0" smtClean="0"/>
              <a:t>Птице у јату </a:t>
            </a:r>
            <a:r>
              <a:rPr lang="sr-Cyrl-RS" sz="2400" dirty="0" smtClean="0">
                <a:solidFill>
                  <a:srgbClr val="C00000"/>
                </a:solidFill>
              </a:rPr>
              <a:t>24</a:t>
            </a:r>
          </a:p>
          <a:p>
            <a:pPr>
              <a:buNone/>
            </a:pPr>
            <a:r>
              <a:rPr lang="sr-Cyrl-RS" sz="2400" dirty="0" smtClean="0"/>
              <a:t>Половина која је одлетела </a:t>
            </a:r>
            <a:r>
              <a:rPr lang="sr-Cyrl-RS" sz="2400" dirty="0" smtClean="0">
                <a:solidFill>
                  <a:srgbClr val="C00000"/>
                </a:solidFill>
              </a:rPr>
              <a:t>24:2</a:t>
            </a:r>
          </a:p>
          <a:p>
            <a:pPr>
              <a:buNone/>
            </a:pPr>
            <a:r>
              <a:rPr lang="sr-Cyrl-RS" sz="2400" dirty="0" smtClean="0"/>
              <a:t>Рачунамо:</a:t>
            </a:r>
          </a:p>
          <a:p>
            <a:pPr>
              <a:buNone/>
            </a:pPr>
            <a:r>
              <a:rPr lang="sr-Cyrl-RS" sz="4800" dirty="0" smtClean="0"/>
              <a:t>24-24:2=24-12=12</a:t>
            </a:r>
          </a:p>
          <a:p>
            <a:pPr>
              <a:buNone/>
            </a:pPr>
            <a:endParaRPr lang="sr-Cyrl-RS" sz="4800" dirty="0" smtClean="0"/>
          </a:p>
          <a:p>
            <a:pPr>
              <a:buNone/>
            </a:pPr>
            <a:r>
              <a:rPr lang="sr-Cyrl-RS" sz="2800" dirty="0" smtClean="0"/>
              <a:t>У јату је остало 12 птица.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C00000"/>
                </a:solidFill>
              </a:rPr>
              <a:t>У изразима са дељењем и одузимањем, дељење има предност, прво делимо а онда одузимамо.</a:t>
            </a:r>
            <a:endParaRPr lang="sr-Cyrl-RS" sz="2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3857628"/>
            <a:ext cx="135732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Up Arrow 5"/>
          <p:cNvSpPr/>
          <p:nvPr/>
        </p:nvSpPr>
        <p:spPr>
          <a:xfrm>
            <a:off x="2000232" y="3929066"/>
            <a:ext cx="1928826" cy="4286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3.</a:t>
            </a:r>
            <a:br>
              <a:rPr lang="sr-Cyrl-RS" dirty="0" smtClean="0"/>
            </a:br>
            <a:r>
              <a:rPr lang="sr-Cyrl-RS" dirty="0" smtClean="0"/>
              <a:t>а)Дељеник је број 45 а делилац збир бројева 5 и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6000" dirty="0" smtClean="0"/>
              <a:t>45</a:t>
            </a:r>
            <a:r>
              <a:rPr lang="sr-Cyrl-RS" sz="6000" dirty="0" smtClean="0">
                <a:sym typeface="Wingdings" pitchFamily="2" charset="2"/>
              </a:rPr>
              <a:t>:(5+4)=45:9=5</a:t>
            </a:r>
          </a:p>
          <a:p>
            <a:pPr>
              <a:buNone/>
            </a:pPr>
            <a:r>
              <a:rPr lang="sr-Cyrl-RS" sz="4000" dirty="0" smtClean="0">
                <a:sym typeface="Wingdings" pitchFamily="2" charset="2"/>
              </a:rPr>
              <a:t>б)Разлику бројева 48 и 16 подели бројем 8.</a:t>
            </a:r>
          </a:p>
          <a:p>
            <a:pPr>
              <a:buNone/>
            </a:pPr>
            <a:r>
              <a:rPr lang="sr-Cyrl-RS" sz="6000" dirty="0" smtClean="0">
                <a:sym typeface="Wingdings" pitchFamily="2" charset="2"/>
              </a:rPr>
              <a:t>(48-16):8= 32:8=4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sym typeface="Wingdings" pitchFamily="2" charset="2"/>
              </a:rPr>
              <a:t>Када у изразима постоје заграде, прво рачунамо оно што је у заградама.</a:t>
            </a:r>
          </a:p>
          <a:p>
            <a:pPr>
              <a:buNone/>
            </a:pPr>
            <a:endParaRPr lang="sr-Cyrl-RS" sz="4000" dirty="0">
              <a:sym typeface="Wingdings" pitchFamily="2" charset="2"/>
            </a:endParaRPr>
          </a:p>
          <a:p>
            <a:pPr>
              <a:buNone/>
            </a:pP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85918" y="2428868"/>
            <a:ext cx="114300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57224" y="4857760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Запишите у свескама и израчунајте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RS" dirty="0" smtClean="0"/>
              <a:t>Дељење, сабирање,одузимање. Заграде</a:t>
            </a:r>
          </a:p>
          <a:p>
            <a:pPr>
              <a:buNone/>
            </a:pPr>
            <a:endParaRPr lang="sr-Cyrl-R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У изразима са дељењем и сабирањем, дељење има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предност.  Прво делимо а потом сабирамо</a:t>
            </a:r>
            <a:r>
              <a:rPr lang="sr-Cyrl-RS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/>
              <a:t>8 + 35 : 5 =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У изразима са дељењем и одузимањем, дељење има предност, прво делимо а онда одузимамо.</a:t>
            </a:r>
          </a:p>
          <a:p>
            <a:pPr>
              <a:buNone/>
            </a:pPr>
            <a:r>
              <a:rPr lang="sr-Cyrl-RS" dirty="0"/>
              <a:t>48 : 8 – 6 </a:t>
            </a:r>
            <a:r>
              <a:rPr lang="sr-Cyrl-RS" dirty="0" smtClean="0"/>
              <a:t>=</a:t>
            </a:r>
          </a:p>
          <a:p>
            <a:pPr>
              <a:buNone/>
            </a:pPr>
            <a:r>
              <a:rPr lang="sr-Cyrl-RS" sz="2600" dirty="0" smtClean="0">
                <a:solidFill>
                  <a:srgbClr val="C00000"/>
                </a:solidFill>
                <a:sym typeface="Wingdings" pitchFamily="2" charset="2"/>
              </a:rPr>
              <a:t>Када у изразима постоје заграде, прво рачунамо оно што је у заградама.</a:t>
            </a:r>
          </a:p>
          <a:p>
            <a:pPr>
              <a:buNone/>
            </a:pPr>
            <a:r>
              <a:rPr lang="sr-Cyrl-RS" sz="2800" dirty="0"/>
              <a:t>40 – (12 : 2) </a:t>
            </a:r>
            <a:r>
              <a:rPr lang="sr-Cyrl-RS" sz="2800" dirty="0" smtClean="0"/>
              <a:t>=</a:t>
            </a:r>
            <a:endParaRPr lang="en-US" sz="2800" dirty="0"/>
          </a:p>
          <a:p>
            <a:pPr>
              <a:buNone/>
            </a:pPr>
            <a:endParaRPr lang="sr-Cyrl-RS" sz="26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Прочитајте записано на 112. страни у уџбенику, допуните изразе и решите задатке.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smtClean="0"/>
              <a:t>Када завршите сликајте и пошаљите.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</vt:lpstr>
      <vt:lpstr>         Данашњи наслов је: Дељење, сабирање,    одузимање  Заграде  Пажљиво пратите следеће примере                                                  </vt:lpstr>
      <vt:lpstr>1. У продавници је 35 флаша сока од јагода и 5 пута мање флаша сока од поморанџе. Колико је укупно флаша у продавници?</vt:lpstr>
      <vt:lpstr>2. У јату је било 24 птице. Једна половина је у исто време одлетела из јата. Колико птица је остало у јату?</vt:lpstr>
      <vt:lpstr>3. а)Дељеник је број 45 а делилац збир бројева 5 и 4.</vt:lpstr>
      <vt:lpstr>Запишите у свескама и израчунајте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User</dc:creator>
  <cp:lastModifiedBy>User</cp:lastModifiedBy>
  <cp:revision>7</cp:revision>
  <dcterms:created xsi:type="dcterms:W3CDTF">2020-05-12T14:27:55Z</dcterms:created>
  <dcterms:modified xsi:type="dcterms:W3CDTF">2020-05-12T15:33:06Z</dcterms:modified>
</cp:coreProperties>
</file>